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79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502205B3-8464-4561-A91B-D43FB8C5AFFD}" type="datetimeFigureOut">
              <a:rPr lang="en-US" smtClean="0"/>
              <a:t>12/13/2016</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2C3C23CC-0558-46B0-A1B8-BB23C3D4BC12}"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2205B3-8464-4561-A91B-D43FB8C5AFFD}" type="datetimeFigureOut">
              <a:rPr lang="en-US" smtClean="0"/>
              <a:t>12/13/2016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3C23CC-0558-46B0-A1B8-BB23C3D4BC12}"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2205B3-8464-4561-A91B-D43FB8C5AFFD}" type="datetimeFigureOut">
              <a:rPr lang="en-US" smtClean="0"/>
              <a:t>12/13/2016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3C23CC-0558-46B0-A1B8-BB23C3D4BC12}"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2205B3-8464-4561-A91B-D43FB8C5AFFD}" type="datetimeFigureOut">
              <a:rPr lang="en-US" smtClean="0"/>
              <a:t>12/13/2016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3C23CC-0558-46B0-A1B8-BB23C3D4BC12}"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2205B3-8464-4561-A91B-D43FB8C5AFFD}" type="datetimeFigureOut">
              <a:rPr lang="en-US" smtClean="0"/>
              <a:t>12/13/2016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3C23CC-0558-46B0-A1B8-BB23C3D4BC1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02205B3-8464-4561-A91B-D43FB8C5AFFD}" type="datetimeFigureOut">
              <a:rPr lang="en-US" smtClean="0"/>
              <a:t>12/13/2016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3C23CC-0558-46B0-A1B8-BB23C3D4BC12}"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02205B3-8464-4561-A91B-D43FB8C5AFFD}" type="datetimeFigureOut">
              <a:rPr lang="en-US" smtClean="0"/>
              <a:t>12/13/2016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3C23CC-0558-46B0-A1B8-BB23C3D4BC12}"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02205B3-8464-4561-A91B-D43FB8C5AFFD}" type="datetimeFigureOut">
              <a:rPr lang="en-US" smtClean="0"/>
              <a:t>12/13/2016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3C23CC-0558-46B0-A1B8-BB23C3D4BC12}"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2205B3-8464-4561-A91B-D43FB8C5AFFD}" type="datetimeFigureOut">
              <a:rPr lang="en-US" smtClean="0"/>
              <a:t>12/13/2016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3C23CC-0558-46B0-A1B8-BB23C3D4BC1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2205B3-8464-4561-A91B-D43FB8C5AFFD}" type="datetimeFigureOut">
              <a:rPr lang="en-US" smtClean="0"/>
              <a:t>12/13/2016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3C23CC-0558-46B0-A1B8-BB23C3D4BC1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2205B3-8464-4561-A91B-D43FB8C5AFFD}" type="datetimeFigureOut">
              <a:rPr lang="en-US" smtClean="0"/>
              <a:t>12/13/2016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3C23CC-0558-46B0-A1B8-BB23C3D4BC1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502205B3-8464-4561-A91B-D43FB8C5AFFD}" type="datetimeFigureOut">
              <a:rPr lang="en-US" smtClean="0"/>
              <a:t>12/13/2016</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2C3C23CC-0558-46B0-A1B8-BB23C3D4BC1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FobMXNvE1X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xCTGrkAlEt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FobMXNvE1Xs" TargetMode="External"/><Relationship Id="rId2" Type="http://schemas.openxmlformats.org/officeDocument/2006/relationships/hyperlink" Target="https://www.concordiacollege.edu/directories/faculty-staff/detail/dr-rene-clausen/" TargetMode="External"/><Relationship Id="rId1" Type="http://schemas.openxmlformats.org/officeDocument/2006/relationships/slideLayout" Target="../slideLayouts/slideLayout2.xml"/><Relationship Id="rId4" Type="http://schemas.openxmlformats.org/officeDocument/2006/relationships/hyperlink" Target="https://www.youtube.com/watch?v=xCTGrkAlEt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effectLst/>
              </a:rPr>
              <a:t>René Clausen</a:t>
            </a:r>
            <a:endParaRPr lang="en-US" dirty="0"/>
          </a:p>
        </p:txBody>
      </p:sp>
      <p:sp>
        <p:nvSpPr>
          <p:cNvPr id="3" name="Subtitle 2"/>
          <p:cNvSpPr>
            <a:spLocks noGrp="1"/>
          </p:cNvSpPr>
          <p:nvPr>
            <p:ph type="subTitle" idx="1"/>
          </p:nvPr>
        </p:nvSpPr>
        <p:spPr/>
        <p:txBody>
          <a:bodyPr/>
          <a:lstStyle/>
          <a:p>
            <a:r>
              <a:rPr lang="en-US" dirty="0" smtClean="0"/>
              <a:t>World-renowned composer and conductor</a:t>
            </a:r>
            <a:endParaRPr lang="en-US" dirty="0"/>
          </a:p>
        </p:txBody>
      </p:sp>
    </p:spTree>
    <p:extLst>
      <p:ext uri="{BB962C8B-B14F-4D97-AF65-F5344CB8AC3E}">
        <p14:creationId xmlns:p14="http://schemas.microsoft.com/office/powerpoint/2010/main" val="1193588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Clausen has served as conductor of The Concordia Choir since 1986. </a:t>
            </a:r>
          </a:p>
          <a:p>
            <a:r>
              <a:rPr lang="en-US" dirty="0" smtClean="0"/>
              <a:t>He is the artistic director of the Emmy Award-winning Concordia Christmas Concerts, which are frequently featured by PBS stations throughout the nation. </a:t>
            </a:r>
            <a:endParaRPr lang="en-US" dirty="0"/>
          </a:p>
        </p:txBody>
      </p:sp>
      <p:sp>
        <p:nvSpPr>
          <p:cNvPr id="3" name="Title 2"/>
          <p:cNvSpPr>
            <a:spLocks noGrp="1"/>
          </p:cNvSpPr>
          <p:nvPr>
            <p:ph type="title"/>
          </p:nvPr>
        </p:nvSpPr>
        <p:spPr/>
        <p:txBody>
          <a:bodyPr/>
          <a:lstStyle/>
          <a:p>
            <a:r>
              <a:rPr lang="en-US" dirty="0" smtClean="0"/>
              <a:t>More about Clausen</a:t>
            </a:r>
            <a:endParaRPr lang="en-US" dirty="0"/>
          </a:p>
        </p:txBody>
      </p:sp>
    </p:spTree>
    <p:extLst>
      <p:ext uri="{BB962C8B-B14F-4D97-AF65-F5344CB8AC3E}">
        <p14:creationId xmlns:p14="http://schemas.microsoft.com/office/powerpoint/2010/main" val="1548519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Today we are going to be comparing and contrasting some of Clausen’s choral compositions.</a:t>
            </a:r>
          </a:p>
          <a:p>
            <a:r>
              <a:rPr lang="en-US" dirty="0" smtClean="0"/>
              <a:t>We will be looking at a fast piece and slow piece.</a:t>
            </a:r>
          </a:p>
          <a:p>
            <a:endParaRPr lang="en-US" dirty="0"/>
          </a:p>
        </p:txBody>
      </p:sp>
      <p:sp>
        <p:nvSpPr>
          <p:cNvPr id="3" name="Title 2"/>
          <p:cNvSpPr>
            <a:spLocks noGrp="1"/>
          </p:cNvSpPr>
          <p:nvPr>
            <p:ph type="title"/>
          </p:nvPr>
        </p:nvSpPr>
        <p:spPr/>
        <p:txBody>
          <a:bodyPr/>
          <a:lstStyle/>
          <a:p>
            <a:r>
              <a:rPr lang="en-US" dirty="0" smtClean="0"/>
              <a:t>Today’s lesson!!!</a:t>
            </a:r>
            <a:endParaRPr lang="en-US" dirty="0"/>
          </a:p>
        </p:txBody>
      </p:sp>
    </p:spTree>
    <p:extLst>
      <p:ext uri="{BB962C8B-B14F-4D97-AF65-F5344CB8AC3E}">
        <p14:creationId xmlns:p14="http://schemas.microsoft.com/office/powerpoint/2010/main" val="3907165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Why was this piece written?</a:t>
            </a:r>
          </a:p>
          <a:p>
            <a:pPr lvl="1"/>
            <a:r>
              <a:rPr lang="en-US" dirty="0" smtClean="0"/>
              <a:t>This piece was originally written in response to the events of September 11, 2001.</a:t>
            </a:r>
          </a:p>
          <a:p>
            <a:pPr lvl="1"/>
            <a:r>
              <a:rPr lang="en-US" dirty="0" smtClean="0"/>
              <a:t>This piece has many opportunities to emotionally impact an audience and/or choir. </a:t>
            </a:r>
          </a:p>
        </p:txBody>
      </p:sp>
      <p:sp>
        <p:nvSpPr>
          <p:cNvPr id="3" name="Title 2"/>
          <p:cNvSpPr>
            <a:spLocks noGrp="1"/>
          </p:cNvSpPr>
          <p:nvPr>
            <p:ph type="title"/>
          </p:nvPr>
        </p:nvSpPr>
        <p:spPr/>
        <p:txBody>
          <a:bodyPr/>
          <a:lstStyle/>
          <a:p>
            <a:r>
              <a:rPr lang="en-US" dirty="0" smtClean="0"/>
              <a:t>“Kyrie” from Memorial</a:t>
            </a:r>
            <a:endParaRPr lang="en-US" dirty="0"/>
          </a:p>
        </p:txBody>
      </p:sp>
    </p:spTree>
    <p:extLst>
      <p:ext uri="{BB962C8B-B14F-4D97-AF65-F5344CB8AC3E}">
        <p14:creationId xmlns:p14="http://schemas.microsoft.com/office/powerpoint/2010/main" val="32696570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hlinkClick r:id="rId2"/>
              </a:rPr>
              <a:t>https://</a:t>
            </a:r>
            <a:r>
              <a:rPr lang="en-US" dirty="0" smtClean="0">
                <a:hlinkClick r:id="rId2"/>
              </a:rPr>
              <a:t>www.youtube.com/watch?v=FobMXNvE1Xs</a:t>
            </a:r>
            <a:r>
              <a:rPr lang="en-US" dirty="0" smtClean="0"/>
              <a:t> </a:t>
            </a:r>
          </a:p>
          <a:p>
            <a:endParaRPr lang="en-US" dirty="0"/>
          </a:p>
          <a:p>
            <a:r>
              <a:rPr lang="en-US" dirty="0" smtClean="0"/>
              <a:t>What are some key elements of this song?</a:t>
            </a:r>
            <a:endParaRPr lang="en-US" dirty="0"/>
          </a:p>
        </p:txBody>
      </p:sp>
      <p:sp>
        <p:nvSpPr>
          <p:cNvPr id="3" name="Title 2"/>
          <p:cNvSpPr>
            <a:spLocks noGrp="1"/>
          </p:cNvSpPr>
          <p:nvPr>
            <p:ph type="title"/>
          </p:nvPr>
        </p:nvSpPr>
        <p:spPr/>
        <p:txBody>
          <a:bodyPr/>
          <a:lstStyle/>
          <a:p>
            <a:r>
              <a:rPr lang="en-US" dirty="0" smtClean="0"/>
              <a:t>“Kyrie” from Memorial</a:t>
            </a:r>
            <a:endParaRPr lang="en-US" dirty="0"/>
          </a:p>
        </p:txBody>
      </p:sp>
    </p:spTree>
    <p:extLst>
      <p:ext uri="{BB962C8B-B14F-4D97-AF65-F5344CB8AC3E}">
        <p14:creationId xmlns:p14="http://schemas.microsoft.com/office/powerpoint/2010/main" val="27076829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09800"/>
            <a:ext cx="7745505" cy="3916362"/>
          </a:xfrm>
        </p:spPr>
        <p:txBody>
          <a:bodyPr/>
          <a:lstStyle/>
          <a:p>
            <a:r>
              <a:rPr lang="en-US" dirty="0">
                <a:hlinkClick r:id="rId2"/>
              </a:rPr>
              <a:t>https://</a:t>
            </a:r>
            <a:r>
              <a:rPr lang="en-US" dirty="0" smtClean="0">
                <a:hlinkClick r:id="rId2"/>
              </a:rPr>
              <a:t>www.youtube.com/watch?v=xCTGrkAlEtg</a:t>
            </a:r>
            <a:endParaRPr lang="en-US" dirty="0" smtClean="0"/>
          </a:p>
          <a:p>
            <a:r>
              <a:rPr lang="en-US" dirty="0" smtClean="0"/>
              <a:t> What are some key elements of this song?</a:t>
            </a:r>
            <a:endParaRPr lang="en-US" dirty="0"/>
          </a:p>
        </p:txBody>
      </p:sp>
      <p:sp>
        <p:nvSpPr>
          <p:cNvPr id="3" name="Title 2"/>
          <p:cNvSpPr>
            <a:spLocks noGrp="1"/>
          </p:cNvSpPr>
          <p:nvPr>
            <p:ph type="title"/>
          </p:nvPr>
        </p:nvSpPr>
        <p:spPr>
          <a:xfrm>
            <a:off x="609600" y="27709"/>
            <a:ext cx="7924800" cy="2477844"/>
          </a:xfrm>
        </p:spPr>
        <p:txBody>
          <a:bodyPr/>
          <a:lstStyle/>
          <a:p>
            <a:r>
              <a:rPr lang="en-US" sz="2800" dirty="0" smtClean="0"/>
              <a:t>All That Hath Life </a:t>
            </a:r>
            <a:r>
              <a:rPr lang="en-US" sz="2800" dirty="0"/>
              <a:t>and </a:t>
            </a:r>
            <a:r>
              <a:rPr lang="en-US" sz="2800" dirty="0" smtClean="0"/>
              <a:t>Breath Praise Ye </a:t>
            </a:r>
            <a:r>
              <a:rPr lang="en-US" sz="2800" dirty="0"/>
              <a:t>the </a:t>
            </a:r>
            <a:r>
              <a:rPr lang="en-US" sz="2800" dirty="0" smtClean="0"/>
              <a:t>Lord</a:t>
            </a:r>
            <a:endParaRPr lang="en-US" sz="2800" dirty="0"/>
          </a:p>
        </p:txBody>
      </p:sp>
    </p:spTree>
    <p:extLst>
      <p:ext uri="{BB962C8B-B14F-4D97-AF65-F5344CB8AC3E}">
        <p14:creationId xmlns:p14="http://schemas.microsoft.com/office/powerpoint/2010/main" val="1861326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 would like you to write a paper comparing and contrasting the different elements of these two songs. You may include voicing, instrumentation, dynamics, rhythm, words (lyrics), tempo, stylistic changes, and anything else you feel is important in writing about these two pieces!</a:t>
            </a:r>
          </a:p>
          <a:p>
            <a:r>
              <a:rPr lang="en-US" dirty="0" smtClean="0"/>
              <a:t>DUE BY END OF CLASS!</a:t>
            </a:r>
          </a:p>
          <a:p>
            <a:r>
              <a:rPr lang="en-US" dirty="0" smtClean="0"/>
              <a:t>Next Lesson : Comparing Clausen’s compositions to everyday music that you </a:t>
            </a:r>
            <a:r>
              <a:rPr lang="en-US" smtClean="0"/>
              <a:t>listen to!</a:t>
            </a:r>
            <a:endParaRPr lang="en-US"/>
          </a:p>
        </p:txBody>
      </p:sp>
      <p:sp>
        <p:nvSpPr>
          <p:cNvPr id="3" name="Title 2"/>
          <p:cNvSpPr>
            <a:spLocks noGrp="1"/>
          </p:cNvSpPr>
          <p:nvPr>
            <p:ph type="title"/>
          </p:nvPr>
        </p:nvSpPr>
        <p:spPr/>
        <p:txBody>
          <a:bodyPr/>
          <a:lstStyle/>
          <a:p>
            <a:r>
              <a:rPr lang="en-US" dirty="0" smtClean="0"/>
              <a:t>Your Assignment!!!</a:t>
            </a:r>
            <a:endParaRPr lang="en-US" dirty="0"/>
          </a:p>
        </p:txBody>
      </p:sp>
    </p:spTree>
    <p:extLst>
      <p:ext uri="{BB962C8B-B14F-4D97-AF65-F5344CB8AC3E}">
        <p14:creationId xmlns:p14="http://schemas.microsoft.com/office/powerpoint/2010/main" val="2008281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hlinkClick r:id="rId2"/>
              </a:rPr>
              <a:t>https://www.concordiacollege.edu/directories/faculty-staff/detail/dr-rene-clausen</a:t>
            </a:r>
            <a:r>
              <a:rPr lang="en-US" dirty="0" smtClean="0">
                <a:hlinkClick r:id="rId2"/>
              </a:rPr>
              <a:t>/</a:t>
            </a:r>
            <a:endParaRPr lang="en-US" dirty="0" smtClean="0"/>
          </a:p>
          <a:p>
            <a:r>
              <a:rPr lang="en-US">
                <a:hlinkClick r:id="rId3"/>
              </a:rPr>
              <a:t>https://en.wikipedia.org/wiki/Ren%C3%A9_Clausen</a:t>
            </a:r>
          </a:p>
          <a:p>
            <a:r>
              <a:rPr lang="en-US" dirty="0" smtClean="0">
                <a:hlinkClick r:id="rId3"/>
              </a:rPr>
              <a:t>https</a:t>
            </a:r>
            <a:r>
              <a:rPr lang="en-US" dirty="0">
                <a:hlinkClick r:id="rId3"/>
              </a:rPr>
              <a:t>://</a:t>
            </a:r>
            <a:r>
              <a:rPr lang="en-US" dirty="0" smtClean="0">
                <a:hlinkClick r:id="rId3"/>
              </a:rPr>
              <a:t>www.youtube.com/watch?v=FobMXNvE1Xs</a:t>
            </a:r>
            <a:endParaRPr lang="en-US" dirty="0" smtClean="0"/>
          </a:p>
          <a:p>
            <a:r>
              <a:rPr lang="en-US" dirty="0">
                <a:hlinkClick r:id="rId4"/>
              </a:rPr>
              <a:t>https://</a:t>
            </a:r>
            <a:r>
              <a:rPr lang="en-US" dirty="0" smtClean="0">
                <a:hlinkClick r:id="rId4"/>
              </a:rPr>
              <a:t>www.youtube.com/watch?v=xCTGrkAlEtg</a:t>
            </a:r>
            <a:endParaRPr lang="en-US" dirty="0" smtClean="0"/>
          </a:p>
          <a:p>
            <a:endParaRPr lang="en-US" dirty="0"/>
          </a:p>
        </p:txBody>
      </p:sp>
      <p:sp>
        <p:nvSpPr>
          <p:cNvPr id="3" name="Title 2"/>
          <p:cNvSpPr>
            <a:spLocks noGrp="1"/>
          </p:cNvSpPr>
          <p:nvPr>
            <p:ph type="title"/>
          </p:nvPr>
        </p:nvSpPr>
        <p:spPr/>
        <p:txBody>
          <a:bodyPr/>
          <a:lstStyle/>
          <a:p>
            <a:r>
              <a:rPr lang="en-US" dirty="0" smtClean="0"/>
              <a:t>Resources</a:t>
            </a:r>
            <a:endParaRPr lang="en-US" dirty="0"/>
          </a:p>
        </p:txBody>
      </p:sp>
    </p:spTree>
    <p:extLst>
      <p:ext uri="{BB962C8B-B14F-4D97-AF65-F5344CB8AC3E}">
        <p14:creationId xmlns:p14="http://schemas.microsoft.com/office/powerpoint/2010/main" val="9256792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38</TotalTime>
  <Words>245</Words>
  <Application>Microsoft Office PowerPoint</Application>
  <PresentationFormat>On-screen Show (4:3)</PresentationFormat>
  <Paragraphs>28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Hardcover</vt:lpstr>
      <vt:lpstr>René Clausen</vt:lpstr>
      <vt:lpstr>More about Clausen</vt:lpstr>
      <vt:lpstr>Today’s lesson!!!</vt:lpstr>
      <vt:lpstr>“Kyrie” from Memorial</vt:lpstr>
      <vt:lpstr>“Kyrie” from Memorial</vt:lpstr>
      <vt:lpstr>All That Hath Life and Breath Praise Ye the Lord</vt:lpstr>
      <vt:lpstr>Your Assignment!!!</vt:lpstr>
      <vt:lpstr>Resources</vt:lpstr>
    </vt:vector>
  </TitlesOfParts>
  <Company>Arkansas Tech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René Clausen</dc:title>
  <dc:creator>Samantha Smith</dc:creator>
  <cp:lastModifiedBy>Samantha Smith</cp:lastModifiedBy>
  <cp:revision>4</cp:revision>
  <dcterms:created xsi:type="dcterms:W3CDTF">2016-12-13T12:46:36Z</dcterms:created>
  <dcterms:modified xsi:type="dcterms:W3CDTF">2016-12-13T13:34:52Z</dcterms:modified>
</cp:coreProperties>
</file>